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9/18/2020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8899257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You Can’t Make This Up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29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IPSC targets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5 falling plates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Texas star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tux, 1 left and 1 right diagonal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NOTE: target behind barrels on the right has a NS on it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DA26C97-9ED4-4083-9256-93D3BD4EFE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634867"/>
            <a:ext cx="7025776" cy="535394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You Can’t Make This Up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You Can’t Make This Up is a 29 round, 145 point, Comstock field course. There are 12 IPSC targets and 5 falling plates. The best 2 hits on paper will score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both feet on X’s, hands touching both walls.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both feet on X’s, muzzle touching either wall. Carbine is loaded,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</a:t>
            </a:r>
            <a:r>
              <a:rPr lang="en-US"/>
              <a:t>the shooting area.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1483</TotalTime>
  <Words>169</Words>
  <Application>Microsoft Office PowerPoint</Application>
  <PresentationFormat>Custom</PresentationFormat>
  <Paragraphs>22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2020-09-18T15:32:39Z</dcterms:modified>
  <cp:category>Shooting</cp:category>
</cp:coreProperties>
</file>

<file path=docProps/thumbnail.jpeg>
</file>